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" embedTrueTypeFonts="1" saveSubsetFonts="1">
  <p:sldMasterIdLst>
    <p:sldMasterId id="2147483648" r:id="rId1"/>
  </p:sldMasterIdLst>
  <p:sldIdLst>
    <p:sldId id="258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38043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7623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9291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8216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1777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60560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910332" y="2157476"/>
            <a:ext cx="880872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Biological</a:t>
            </a:r>
            <a:r>
              <a:rPr spc="-155" dirty="0"/>
              <a:t> </a:t>
            </a:r>
            <a:r>
              <a:rPr dirty="0"/>
              <a:t>Acetylation</a:t>
            </a:r>
            <a:r>
              <a:rPr spc="-20" dirty="0"/>
              <a:t> </a:t>
            </a:r>
            <a:r>
              <a:rPr dirty="0"/>
              <a:t>in</a:t>
            </a:r>
            <a:r>
              <a:rPr spc="-20" dirty="0"/>
              <a:t> </a:t>
            </a:r>
            <a:r>
              <a:rPr dirty="0"/>
              <a:t>Health</a:t>
            </a:r>
            <a:r>
              <a:rPr spc="-20" dirty="0"/>
              <a:t> and</a:t>
            </a:r>
            <a:r>
              <a:rPr spc="-10" dirty="0"/>
              <a:t> Disease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870452" y="2678577"/>
            <a:ext cx="6886575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3175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3175" algn="ctr">
              <a:lnSpc>
                <a:spcPct val="100000"/>
              </a:lnSpc>
              <a:spcBef>
                <a:spcPts val="1190"/>
              </a:spcBef>
            </a:pPr>
            <a:r>
              <a:rPr sz="2800" b="1" spc="-55" dirty="0">
                <a:latin typeface="Lato" panose="020F0502020204030203" pitchFamily="34" charset="0"/>
                <a:cs typeface="Lato" panose="020F0502020204030203" pitchFamily="34" charset="0"/>
              </a:rPr>
              <a:t>#BAHSRC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3,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August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6,</a:t>
            </a:r>
            <a:r>
              <a:rPr sz="2400" spc="-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Sheraton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Porto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&amp;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85" dirty="0">
                <a:latin typeface="Lato" panose="020F0502020204030203" pitchFamily="34" charset="0"/>
                <a:cs typeface="Lato" panose="020F0502020204030203" pitchFamily="34" charset="0"/>
              </a:rPr>
              <a:t>Spa,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Porto,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Portugal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905" algn="ctr">
              <a:lnSpc>
                <a:spcPct val="100000"/>
              </a:lnSpc>
              <a:spcBef>
                <a:spcPts val="1265"/>
              </a:spcBef>
            </a:pPr>
            <a:r>
              <a:rPr sz="2600" b="1" spc="-175" dirty="0">
                <a:latin typeface="Lato" panose="020F0502020204030203" pitchFamily="34" charset="0"/>
                <a:cs typeface="Lato" panose="020F0502020204030203" pitchFamily="34" charset="0"/>
              </a:rPr>
              <a:t>FASEB.org/biological-</a:t>
            </a:r>
            <a:r>
              <a:rPr sz="2600" b="1" spc="-60" dirty="0">
                <a:latin typeface="Lato" panose="020F0502020204030203" pitchFamily="34" charset="0"/>
                <a:cs typeface="Lato" panose="020F0502020204030203" pitchFamily="34" charset="0"/>
              </a:rPr>
              <a:t>acetylation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3111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9CE2442-6B86-4D2E-B53B-E490CD4BF43D}"/>
</file>

<file path=customXml/itemProps2.xml><?xml version="1.0" encoding="utf-8"?>
<ds:datastoreItem xmlns:ds="http://schemas.openxmlformats.org/officeDocument/2006/customXml" ds:itemID="{9C129238-20A6-4B9C-BC6C-E0DF0043007B}"/>
</file>

<file path=customXml/itemProps3.xml><?xml version="1.0" encoding="utf-8"?>
<ds:datastoreItem xmlns:ds="http://schemas.openxmlformats.org/officeDocument/2006/customXml" ds:itemID="{212EDA51-B9BD-428C-8A81-1C88B606C28A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Biological Acetylation in Health and Disease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2025-11-16T22:28:50Z</dcterms:created>
  <dcterms:modified xsi:type="dcterms:W3CDTF">2025-11-16T22:47:05Z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